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sldIdLst>
    <p:sldId id="297" r:id="rId4"/>
    <p:sldId id="298" r:id="rId5"/>
    <p:sldId id="314" r:id="rId6"/>
    <p:sldId id="295" r:id="rId7"/>
    <p:sldId id="31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3" d="100"/>
          <a:sy n="93" d="100"/>
        </p:scale>
        <p:origin x="1070"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ADA6F09-29E9-9065-BA62-A417B5B9F89E}"/>
              </a:ext>
            </a:extLst>
          </p:cNvPr>
          <p:cNvSpPr>
            <a:spLocks noGrp="1"/>
          </p:cNvSpPr>
          <p:nvPr>
            <p:ph type="ctrTitle"/>
          </p:nvPr>
        </p:nvSpPr>
        <p:spPr>
          <a:xfrm>
            <a:off x="1143000" y="1122363"/>
            <a:ext cx="6858000" cy="2387600"/>
          </a:xfrm>
        </p:spPr>
        <p:txBody>
          <a:bodyPr anchor="b"/>
          <a:lstStyle>
            <a:lvl1pPr algn="ctr">
              <a:defRPr sz="45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93244B1C-F37F-1C82-F8F2-6773138BC4E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79432478-53E1-69D8-8D4F-F5194EB9C8B9}"/>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5" name="Chỗ dành sẵn cho Chân trang 4">
            <a:extLst>
              <a:ext uri="{FF2B5EF4-FFF2-40B4-BE49-F238E27FC236}">
                <a16:creationId xmlns:a16="http://schemas.microsoft.com/office/drawing/2014/main" id="{79FD4409-AE5F-ECEF-80B6-C43A2A658E9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84E35583-81A1-AE26-781F-BA2259635CB0}"/>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76318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365F60D1-49D4-5240-39F0-5EFF3FA2EEE3}"/>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AFCF2FCE-8D71-9825-7ABE-607F3C8A98B5}"/>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B1FBF255-EE36-0166-4DFB-371534D35759}"/>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5" name="Chỗ dành sẵn cho Chân trang 4">
            <a:extLst>
              <a:ext uri="{FF2B5EF4-FFF2-40B4-BE49-F238E27FC236}">
                <a16:creationId xmlns:a16="http://schemas.microsoft.com/office/drawing/2014/main" id="{5A82DE6A-0BE4-3387-36A6-E47A1EC527D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BF660840-AD96-BE49-80A1-E8CA98C3A999}"/>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19669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53209CB3-4394-E903-1984-718BA7110851}"/>
              </a:ext>
            </a:extLst>
          </p:cNvPr>
          <p:cNvSpPr>
            <a:spLocks noGrp="1"/>
          </p:cNvSpPr>
          <p:nvPr>
            <p:ph type="title" orient="vert"/>
          </p:nvPr>
        </p:nvSpPr>
        <p:spPr>
          <a:xfrm>
            <a:off x="6543675" y="365125"/>
            <a:ext cx="1971675"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0FD3FCEC-83BF-8C08-DA69-2D4EC60AE1FA}"/>
              </a:ext>
            </a:extLst>
          </p:cNvPr>
          <p:cNvSpPr>
            <a:spLocks noGrp="1"/>
          </p:cNvSpPr>
          <p:nvPr>
            <p:ph type="body" orient="vert" idx="1"/>
          </p:nvPr>
        </p:nvSpPr>
        <p:spPr>
          <a:xfrm>
            <a:off x="628650" y="365125"/>
            <a:ext cx="5800725"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5FC791B8-E978-516F-4CCE-7DCF2DC84EF6}"/>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5" name="Chỗ dành sẵn cho Chân trang 4">
            <a:extLst>
              <a:ext uri="{FF2B5EF4-FFF2-40B4-BE49-F238E27FC236}">
                <a16:creationId xmlns:a16="http://schemas.microsoft.com/office/drawing/2014/main" id="{6EEB51D1-456B-D699-3499-9FC98DCDD7F0}"/>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D0EDF52A-D5EC-1A6A-89E8-24B8EF1DB959}"/>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1497115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D79112-8949-428D-8E82-FFE341EF0131}"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2943074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D79112-8949-428D-8E82-FFE341EF0131}"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3114814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D79112-8949-428D-8E82-FFE341EF0131}"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1647780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D79112-8949-428D-8E82-FFE341EF0131}"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722861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D79112-8949-428D-8E82-FFE341EF0131}" type="datetimeFigureOut">
              <a:rPr lang="en-US" smtClean="0"/>
              <a:t>11/25/2022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1814797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D79112-8949-428D-8E82-FFE341EF0131}" type="datetimeFigureOut">
              <a:rPr lang="en-US" smtClean="0"/>
              <a:t>11/25/2022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3032167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D79112-8949-428D-8E82-FFE341EF0131}" type="datetimeFigureOut">
              <a:rPr lang="en-US" smtClean="0"/>
              <a:t>11/25/2022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3679656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D79112-8949-428D-8E82-FFE341EF0131}"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391906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8F84F63-0E7E-84E4-C023-8F6981A666A8}"/>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4EA0E62D-3B18-2090-28D5-B18977F4B3AC}"/>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70CA6303-8728-BA4A-2A55-4332C009E833}"/>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5" name="Chỗ dành sẵn cho Chân trang 4">
            <a:extLst>
              <a:ext uri="{FF2B5EF4-FFF2-40B4-BE49-F238E27FC236}">
                <a16:creationId xmlns:a16="http://schemas.microsoft.com/office/drawing/2014/main" id="{439BB437-504A-6767-8672-EF551EC7F794}"/>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D20BE8A0-8E0A-C306-1EEE-905287C8E330}"/>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4183969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D79112-8949-428D-8E82-FFE341EF0131}"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24131940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D79112-8949-428D-8E82-FFE341EF0131}"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3567385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D79112-8949-428D-8E82-FFE341EF0131}"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3EA8D-EB9E-4399-B8BE-F050C2CB68D1}" type="slidenum">
              <a:rPr lang="en-US" smtClean="0"/>
              <a:t>‹#›</a:t>
            </a:fld>
            <a:endParaRPr lang="en-US"/>
          </a:p>
        </p:txBody>
      </p:sp>
    </p:spTree>
    <p:extLst>
      <p:ext uri="{BB962C8B-B14F-4D97-AF65-F5344CB8AC3E}">
        <p14:creationId xmlns:p14="http://schemas.microsoft.com/office/powerpoint/2010/main" val="36108159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69863"/>
            <a:ext cx="8229600" cy="595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fontAlgn="base">
              <a:spcBef>
                <a:spcPct val="0"/>
              </a:spcBef>
              <a:spcAft>
                <a:spcPct val="0"/>
              </a:spcAft>
              <a:defRPr b="1">
                <a:latin typeface="Times New Roman" pitchFamily="18" charset="0"/>
                <a:cs typeface="Arial" charset="0"/>
              </a:defRPr>
            </a:lvl1pPr>
          </a:lstStyle>
          <a:p>
            <a:pPr>
              <a:defRPr/>
            </a:pPr>
            <a:endParaRPr lang="en-US" altLang="en-US"/>
          </a:p>
        </p:txBody>
      </p:sp>
      <p:sp>
        <p:nvSpPr>
          <p:cNvPr id="4" name="Rectangle 5"/>
          <p:cNvSpPr>
            <a:spLocks noGrp="1" noChangeArrowheads="1"/>
          </p:cNvSpPr>
          <p:nvPr>
            <p:ph type="ftr" sz="quarter" idx="11"/>
          </p:nvPr>
        </p:nvSpPr>
        <p:spPr/>
        <p:txBody>
          <a:bodyPr/>
          <a:lstStyle>
            <a:lvl1pPr fontAlgn="base">
              <a:spcBef>
                <a:spcPct val="0"/>
              </a:spcBef>
              <a:spcAft>
                <a:spcPct val="0"/>
              </a:spcAft>
              <a:defRPr b="1">
                <a:latin typeface="Times New Roman" pitchFamily="18" charset="0"/>
                <a:cs typeface="Arial" charset="0"/>
              </a:defRPr>
            </a:lvl1pPr>
          </a:lstStyle>
          <a:p>
            <a:pPr>
              <a:defRPr/>
            </a:pPr>
            <a:r>
              <a:rPr lang="en-US" altLang="en-US"/>
              <a:t>Company Logo</a:t>
            </a:r>
          </a:p>
          <a:p>
            <a:pPr>
              <a:defRPr/>
            </a:pPr>
            <a:endParaRPr lang="en-US" altLang="en-US"/>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b="1">
                <a:latin typeface="Times New Roman" pitchFamily="18" charset="0"/>
                <a:cs typeface="Arial" charset="0"/>
              </a:defRPr>
            </a:lvl1pPr>
          </a:lstStyle>
          <a:p>
            <a:pPr>
              <a:defRPr/>
            </a:pPr>
            <a:endParaRPr lang="en-US" altLang="en-US"/>
          </a:p>
        </p:txBody>
      </p:sp>
    </p:spTree>
    <p:extLst>
      <p:ext uri="{BB962C8B-B14F-4D97-AF65-F5344CB8AC3E}">
        <p14:creationId xmlns:p14="http://schemas.microsoft.com/office/powerpoint/2010/main" val="18385475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1807E75-3C9C-4129-BEE7-5D3362AFF27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3313733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807E75-3C9C-4129-BEE7-5D3362AFF27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4001125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807E75-3C9C-4129-BEE7-5D3362AFF27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6155310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807E75-3C9C-4129-BEE7-5D3362AFF276}"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26361549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807E75-3C9C-4129-BEE7-5D3362AFF276}" type="datetimeFigureOut">
              <a:rPr lang="en-US" smtClean="0"/>
              <a:t>11/25/2022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39961557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807E75-3C9C-4129-BEE7-5D3362AFF276}" type="datetimeFigureOut">
              <a:rPr lang="en-US" smtClean="0"/>
              <a:t>11/25/2022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2236647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351F981-7D53-7058-528D-8CF32F538E83}"/>
              </a:ext>
            </a:extLst>
          </p:cNvPr>
          <p:cNvSpPr>
            <a:spLocks noGrp="1"/>
          </p:cNvSpPr>
          <p:nvPr>
            <p:ph type="title"/>
          </p:nvPr>
        </p:nvSpPr>
        <p:spPr>
          <a:xfrm>
            <a:off x="623888" y="1709739"/>
            <a:ext cx="7886700" cy="2852737"/>
          </a:xfrm>
        </p:spPr>
        <p:txBody>
          <a:bodyPr anchor="b"/>
          <a:lstStyle>
            <a:lvl1pPr>
              <a:defRPr sz="45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5369798E-7492-7451-E415-85FB8C0D4AE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99C6EEF0-AE00-80F3-2432-A84585921CCB}"/>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5" name="Chỗ dành sẵn cho Chân trang 4">
            <a:extLst>
              <a:ext uri="{FF2B5EF4-FFF2-40B4-BE49-F238E27FC236}">
                <a16:creationId xmlns:a16="http://schemas.microsoft.com/office/drawing/2014/main" id="{45CA0540-EC94-9F3D-5E3C-E2DB1176C61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14F4BE0E-9CAB-E972-3CA6-5538D459B151}"/>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19704379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07E75-3C9C-4129-BEE7-5D3362AFF276}" type="datetimeFigureOut">
              <a:rPr lang="en-US" smtClean="0"/>
              <a:t>11/25/2022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24580823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61807E75-3C9C-4129-BEE7-5D3362AFF276}"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42485367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61807E75-3C9C-4129-BEE7-5D3362AFF276}" type="datetimeFigureOut">
              <a:rPr lang="en-US" smtClean="0"/>
              <a:t>11/25/2022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41886149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807E75-3C9C-4129-BEE7-5D3362AFF27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5519958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807E75-3C9C-4129-BEE7-5D3362AFF276}" type="datetimeFigureOut">
              <a:rPr lang="en-US" smtClean="0"/>
              <a:t>11/25/2022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6728B-415A-46E2-8EA5-90997E780454}" type="slidenum">
              <a:rPr lang="en-US" smtClean="0"/>
              <a:t>‹#›</a:t>
            </a:fld>
            <a:endParaRPr lang="en-US"/>
          </a:p>
        </p:txBody>
      </p:sp>
    </p:spTree>
    <p:extLst>
      <p:ext uri="{BB962C8B-B14F-4D97-AF65-F5344CB8AC3E}">
        <p14:creationId xmlns:p14="http://schemas.microsoft.com/office/powerpoint/2010/main" val="39941402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FDF1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a:solidFill>
                <a:schemeClr val="tx1"/>
              </a:solidFill>
            </a:endParaRPr>
          </a:p>
        </p:txBody>
      </p:sp>
      <p:sp>
        <p:nvSpPr>
          <p:cNvPr id="3" name="Rectangle 2"/>
          <p:cNvSpPr/>
          <p:nvPr userDrawn="1"/>
        </p:nvSpPr>
        <p:spPr>
          <a:xfrm>
            <a:off x="76200" y="76200"/>
            <a:ext cx="8991600" cy="457200"/>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350" b="1">
                <a:solidFill>
                  <a:srgbClr val="FF0000"/>
                </a:solidFill>
                <a:latin typeface="Arial" pitchFamily="34" charset="0"/>
                <a:cs typeface="Arial" pitchFamily="34" charset="0"/>
              </a:rPr>
              <a:t>BÀI 10: NHÀ LÝ ĐẨY MẠNH CÔNG CUỘC XÂY DỰNG ĐẤT NƯỚC</a:t>
            </a:r>
          </a:p>
        </p:txBody>
      </p:sp>
      <p:sp>
        <p:nvSpPr>
          <p:cNvPr id="4" name="Rectangle 3"/>
          <p:cNvSpPr/>
          <p:nvPr userDrawn="1"/>
        </p:nvSpPr>
        <p:spPr>
          <a:xfrm>
            <a:off x="76200" y="609600"/>
            <a:ext cx="8991600" cy="5638800"/>
          </a:xfrm>
          <a:prstGeom prst="rect">
            <a:avLst/>
          </a:prstGeom>
          <a:solidFill>
            <a:schemeClr val="lt1"/>
          </a:solidFill>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sz="1350"/>
          </a:p>
        </p:txBody>
      </p:sp>
      <p:sp>
        <p:nvSpPr>
          <p:cNvPr id="5" name="Action Button: Home 4">
            <a:hlinkClick r:id="" action="ppaction://hlinkshowjump?jump=firstslide" highlightClick="1"/>
          </p:cNvPr>
          <p:cNvSpPr/>
          <p:nvPr userDrawn="1"/>
        </p:nvSpPr>
        <p:spPr>
          <a:xfrm>
            <a:off x="304800" y="6324600"/>
            <a:ext cx="533400" cy="304800"/>
          </a:xfrm>
          <a:prstGeom prst="actionButtonHome">
            <a:avLst/>
          </a:prstGeom>
          <a:solidFill>
            <a:srgbClr val="FF9966"/>
          </a:solidFill>
          <a:ln>
            <a:solidFill>
              <a:schemeClr val="tx2">
                <a:lumMod val="20000"/>
                <a:lumOff val="80000"/>
              </a:schemeClr>
            </a:solidFill>
          </a:ln>
        </p:spPr>
        <p:style>
          <a:lnRef idx="1">
            <a:schemeClr val="accent2"/>
          </a:lnRef>
          <a:fillRef idx="2">
            <a:schemeClr val="accent2"/>
          </a:fillRef>
          <a:effectRef idx="1">
            <a:schemeClr val="accent2"/>
          </a:effectRef>
          <a:fontRef idx="minor">
            <a:schemeClr val="dk1"/>
          </a:fontRef>
        </p:style>
        <p:txBody>
          <a:bodyPr lIns="76807" tIns="38404" rIns="76807" bIns="38404" anchor="ctr"/>
          <a:lstStyle/>
          <a:p>
            <a:pPr algn="ctr" fontAlgn="auto">
              <a:spcBef>
                <a:spcPts val="0"/>
              </a:spcBef>
              <a:spcAft>
                <a:spcPts val="0"/>
              </a:spcAft>
              <a:defRPr/>
            </a:pPr>
            <a:endParaRPr lang="en-US" sz="1350"/>
          </a:p>
        </p:txBody>
      </p:sp>
      <p:sp>
        <p:nvSpPr>
          <p:cNvPr id="6" name="Action Button: Return 5">
            <a:hlinkClick r:id="" action="ppaction://hlinkshowjump?jump=lastslideviewed" highlightClick="1"/>
          </p:cNvPr>
          <p:cNvSpPr/>
          <p:nvPr userDrawn="1"/>
        </p:nvSpPr>
        <p:spPr>
          <a:xfrm>
            <a:off x="990600" y="6324600"/>
            <a:ext cx="533400" cy="304800"/>
          </a:xfrm>
          <a:prstGeom prst="actionButtonReturn">
            <a:avLst/>
          </a:prstGeom>
          <a:solidFill>
            <a:srgbClr val="FF9966"/>
          </a:solidFill>
          <a:ln>
            <a:solidFill>
              <a:schemeClr val="tx2">
                <a:lumMod val="20000"/>
                <a:lumOff val="80000"/>
              </a:schemeClr>
            </a:solidFill>
          </a:ln>
        </p:spPr>
        <p:style>
          <a:lnRef idx="1">
            <a:schemeClr val="accent2"/>
          </a:lnRef>
          <a:fillRef idx="2">
            <a:schemeClr val="accent2"/>
          </a:fillRef>
          <a:effectRef idx="1">
            <a:schemeClr val="accent2"/>
          </a:effectRef>
          <a:fontRef idx="minor">
            <a:schemeClr val="dk1"/>
          </a:fontRef>
        </p:style>
        <p:txBody>
          <a:bodyPr lIns="76807" tIns="38404" rIns="76807" bIns="38404" anchor="ctr"/>
          <a:lstStyle/>
          <a:p>
            <a:pPr algn="ctr" fontAlgn="auto">
              <a:spcBef>
                <a:spcPts val="0"/>
              </a:spcBef>
              <a:spcAft>
                <a:spcPts val="0"/>
              </a:spcAft>
              <a:defRPr/>
            </a:pPr>
            <a:endParaRPr lang="en-US" sz="1350"/>
          </a:p>
        </p:txBody>
      </p:sp>
      <p:sp>
        <p:nvSpPr>
          <p:cNvPr id="7" name="Action Button: Back or Previous 6">
            <a:hlinkClick r:id="" action="ppaction://hlinkshowjump?jump=previousslide" highlightClick="1"/>
          </p:cNvPr>
          <p:cNvSpPr/>
          <p:nvPr userDrawn="1"/>
        </p:nvSpPr>
        <p:spPr>
          <a:xfrm>
            <a:off x="7772400" y="6324600"/>
            <a:ext cx="533400" cy="304800"/>
          </a:xfrm>
          <a:prstGeom prst="actionButtonBackPrevious">
            <a:avLst/>
          </a:prstGeom>
          <a:solidFill>
            <a:srgbClr val="FF9966"/>
          </a:solidFill>
          <a:ln>
            <a:solidFill>
              <a:schemeClr val="tx2">
                <a:lumMod val="20000"/>
                <a:lumOff val="80000"/>
              </a:schemeClr>
            </a:solidFill>
          </a:ln>
        </p:spPr>
        <p:style>
          <a:lnRef idx="1">
            <a:schemeClr val="accent2"/>
          </a:lnRef>
          <a:fillRef idx="2">
            <a:schemeClr val="accent2"/>
          </a:fillRef>
          <a:effectRef idx="1">
            <a:schemeClr val="accent2"/>
          </a:effectRef>
          <a:fontRef idx="minor">
            <a:schemeClr val="dk1"/>
          </a:fontRef>
        </p:style>
        <p:txBody>
          <a:bodyPr lIns="76807" tIns="38404" rIns="76807" bIns="38404" anchor="ctr"/>
          <a:lstStyle/>
          <a:p>
            <a:pPr algn="ctr" fontAlgn="auto">
              <a:spcBef>
                <a:spcPts val="0"/>
              </a:spcBef>
              <a:spcAft>
                <a:spcPts val="0"/>
              </a:spcAft>
              <a:defRPr/>
            </a:pPr>
            <a:endParaRPr lang="en-US" sz="1350"/>
          </a:p>
        </p:txBody>
      </p:sp>
      <p:sp>
        <p:nvSpPr>
          <p:cNvPr id="8" name="Action Button: Forward or Next 7">
            <a:hlinkClick r:id="" action="ppaction://hlinkshowjump?jump=nextslide" highlightClick="1"/>
          </p:cNvPr>
          <p:cNvSpPr/>
          <p:nvPr userDrawn="1"/>
        </p:nvSpPr>
        <p:spPr>
          <a:xfrm>
            <a:off x="8458200" y="6324600"/>
            <a:ext cx="533400" cy="304800"/>
          </a:xfrm>
          <a:prstGeom prst="actionButtonForwardNext">
            <a:avLst/>
          </a:prstGeom>
          <a:solidFill>
            <a:srgbClr val="FF9966"/>
          </a:solidFill>
          <a:ln>
            <a:solidFill>
              <a:schemeClr val="tx2">
                <a:lumMod val="20000"/>
                <a:lumOff val="80000"/>
              </a:schemeClr>
            </a:solidFill>
          </a:ln>
        </p:spPr>
        <p:style>
          <a:lnRef idx="1">
            <a:schemeClr val="accent2"/>
          </a:lnRef>
          <a:fillRef idx="2">
            <a:schemeClr val="accent2"/>
          </a:fillRef>
          <a:effectRef idx="1">
            <a:schemeClr val="accent2"/>
          </a:effectRef>
          <a:fontRef idx="minor">
            <a:schemeClr val="dk1"/>
          </a:fontRef>
        </p:style>
        <p:txBody>
          <a:bodyPr lIns="76807" tIns="38404" rIns="76807" bIns="38404" anchor="ctr"/>
          <a:lstStyle/>
          <a:p>
            <a:pPr algn="ctr" fontAlgn="auto">
              <a:spcBef>
                <a:spcPts val="0"/>
              </a:spcBef>
              <a:spcAft>
                <a:spcPts val="0"/>
              </a:spcAft>
              <a:defRPr/>
            </a:pPr>
            <a:endParaRPr lang="en-US" sz="1350"/>
          </a:p>
        </p:txBody>
      </p:sp>
      <p:sp>
        <p:nvSpPr>
          <p:cNvPr id="9" name="TextBox 8"/>
          <p:cNvSpPr txBox="1"/>
          <p:nvPr userDrawn="1"/>
        </p:nvSpPr>
        <p:spPr>
          <a:xfrm>
            <a:off x="5029200" y="6324601"/>
            <a:ext cx="2667000" cy="239141"/>
          </a:xfrm>
          <a:prstGeom prst="rect">
            <a:avLst/>
          </a:prstGeom>
          <a:solidFill>
            <a:schemeClr val="bg1"/>
          </a:solidFill>
          <a:ln w="3175">
            <a:solidFill>
              <a:schemeClr val="bg1"/>
            </a:solidFill>
          </a:ln>
        </p:spPr>
        <p:style>
          <a:lnRef idx="2">
            <a:schemeClr val="dk1"/>
          </a:lnRef>
          <a:fillRef idx="1">
            <a:schemeClr val="lt1"/>
          </a:fillRef>
          <a:effectRef idx="0">
            <a:schemeClr val="dk1"/>
          </a:effectRef>
          <a:fontRef idx="minor">
            <a:schemeClr val="dk1"/>
          </a:fontRef>
        </p:style>
        <p:txBody>
          <a:bodyPr lIns="76807" tIns="38404" rIns="76807" bIns="38404">
            <a:spAutoFit/>
          </a:bodyPr>
          <a:lstStyle/>
          <a:p>
            <a:pPr algn="ctr" fontAlgn="auto">
              <a:spcBef>
                <a:spcPts val="0"/>
              </a:spcBef>
              <a:spcAft>
                <a:spcPts val="0"/>
              </a:spcAft>
              <a:defRPr/>
            </a:pPr>
            <a:r>
              <a:rPr lang="en-US" sz="1050">
                <a:solidFill>
                  <a:srgbClr val="FF0000"/>
                </a:solidFill>
                <a:latin typeface="Times New Roman" pitchFamily="18" charset="0"/>
                <a:cs typeface="Times New Roman" pitchFamily="18" charset="0"/>
              </a:rPr>
              <a:t>Biên soạn: Nguyễn Văn Lục</a:t>
            </a:r>
          </a:p>
        </p:txBody>
      </p:sp>
      <p:sp>
        <p:nvSpPr>
          <p:cNvPr id="10" name="TextBox 26"/>
          <p:cNvSpPr txBox="1">
            <a:spLocks noChangeArrowheads="1"/>
          </p:cNvSpPr>
          <p:nvPr userDrawn="1"/>
        </p:nvSpPr>
        <p:spPr bwMode="auto">
          <a:xfrm>
            <a:off x="152400" y="6632578"/>
            <a:ext cx="914400" cy="192974"/>
          </a:xfrm>
          <a:prstGeom prst="rect">
            <a:avLst/>
          </a:prstGeom>
          <a:noFill/>
          <a:ln>
            <a:noFill/>
          </a:ln>
        </p:spPr>
        <p:txBody>
          <a:bodyPr lIns="76807" tIns="38404" rIns="76807" bIns="38404">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auto" hangingPunct="1">
              <a:spcBef>
                <a:spcPts val="0"/>
              </a:spcBef>
              <a:spcAft>
                <a:spcPts val="0"/>
              </a:spcAft>
              <a:defRPr/>
            </a:pPr>
            <a:r>
              <a:rPr lang="en-US" sz="750" b="1">
                <a:latin typeface="Times New Roman" pitchFamily="18" charset="0"/>
                <a:cs typeface="Times New Roman" pitchFamily="18" charset="0"/>
              </a:rPr>
              <a:t>Trang chủ</a:t>
            </a:r>
          </a:p>
        </p:txBody>
      </p:sp>
      <p:sp>
        <p:nvSpPr>
          <p:cNvPr id="11" name="TextBox 27"/>
          <p:cNvSpPr txBox="1">
            <a:spLocks noChangeArrowheads="1"/>
          </p:cNvSpPr>
          <p:nvPr userDrawn="1"/>
        </p:nvSpPr>
        <p:spPr bwMode="auto">
          <a:xfrm>
            <a:off x="990600" y="6632578"/>
            <a:ext cx="762000" cy="192974"/>
          </a:xfrm>
          <a:prstGeom prst="rect">
            <a:avLst/>
          </a:prstGeom>
          <a:noFill/>
          <a:ln>
            <a:noFill/>
          </a:ln>
        </p:spPr>
        <p:txBody>
          <a:bodyPr lIns="76807" tIns="38404" rIns="76807" bIns="38404">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auto" hangingPunct="1">
              <a:spcBef>
                <a:spcPts val="0"/>
              </a:spcBef>
              <a:spcAft>
                <a:spcPts val="0"/>
              </a:spcAft>
              <a:defRPr/>
            </a:pPr>
            <a:r>
              <a:rPr lang="en-US" sz="750" b="1">
                <a:latin typeface="Times New Roman" pitchFamily="18" charset="0"/>
                <a:cs typeface="Times New Roman" pitchFamily="18" charset="0"/>
              </a:rPr>
              <a:t>Trở về</a:t>
            </a:r>
          </a:p>
        </p:txBody>
      </p:sp>
      <p:sp>
        <p:nvSpPr>
          <p:cNvPr id="12" name="TextBox 28"/>
          <p:cNvSpPr txBox="1">
            <a:spLocks noChangeArrowheads="1"/>
          </p:cNvSpPr>
          <p:nvPr userDrawn="1"/>
        </p:nvSpPr>
        <p:spPr bwMode="auto">
          <a:xfrm>
            <a:off x="7696200" y="6632578"/>
            <a:ext cx="762000" cy="192974"/>
          </a:xfrm>
          <a:prstGeom prst="rect">
            <a:avLst/>
          </a:prstGeom>
          <a:noFill/>
          <a:ln>
            <a:noFill/>
          </a:ln>
        </p:spPr>
        <p:txBody>
          <a:bodyPr lIns="76807" tIns="38404" rIns="76807" bIns="38404">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auto" hangingPunct="1">
              <a:spcBef>
                <a:spcPts val="0"/>
              </a:spcBef>
              <a:spcAft>
                <a:spcPts val="0"/>
              </a:spcAft>
              <a:defRPr/>
            </a:pPr>
            <a:r>
              <a:rPr lang="en-US" sz="750" b="1">
                <a:latin typeface="Times New Roman" pitchFamily="18" charset="0"/>
                <a:cs typeface="Times New Roman" pitchFamily="18" charset="0"/>
              </a:rPr>
              <a:t>Quay lại</a:t>
            </a:r>
          </a:p>
        </p:txBody>
      </p:sp>
      <p:sp>
        <p:nvSpPr>
          <p:cNvPr id="13" name="TextBox 29"/>
          <p:cNvSpPr txBox="1">
            <a:spLocks noChangeArrowheads="1"/>
          </p:cNvSpPr>
          <p:nvPr userDrawn="1"/>
        </p:nvSpPr>
        <p:spPr bwMode="auto">
          <a:xfrm>
            <a:off x="8458200" y="6632578"/>
            <a:ext cx="762000" cy="192974"/>
          </a:xfrm>
          <a:prstGeom prst="rect">
            <a:avLst/>
          </a:prstGeom>
          <a:noFill/>
          <a:ln>
            <a:noFill/>
          </a:ln>
        </p:spPr>
        <p:txBody>
          <a:bodyPr lIns="76807" tIns="38404" rIns="76807" bIns="38404">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fontAlgn="auto" hangingPunct="1">
              <a:spcBef>
                <a:spcPts val="0"/>
              </a:spcBef>
              <a:spcAft>
                <a:spcPts val="0"/>
              </a:spcAft>
              <a:defRPr/>
            </a:pPr>
            <a:r>
              <a:rPr lang="en-US" sz="750" b="1">
                <a:latin typeface="Times New Roman" pitchFamily="18" charset="0"/>
                <a:cs typeface="Times New Roman" pitchFamily="18" charset="0"/>
              </a:rPr>
              <a:t>Tiếp tục</a:t>
            </a:r>
          </a:p>
        </p:txBody>
      </p:sp>
    </p:spTree>
    <p:extLst>
      <p:ext uri="{BB962C8B-B14F-4D97-AF65-F5344CB8AC3E}">
        <p14:creationId xmlns:p14="http://schemas.microsoft.com/office/powerpoint/2010/main" val="1948447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062B237-5C53-428D-B8F7-97830A9403F4}" type="slidenum">
              <a:rPr lang="en-US"/>
              <a:pPr>
                <a:defRPr/>
              </a:pPr>
              <a:t>‹#›</a:t>
            </a:fld>
            <a:endParaRPr lang="en-US"/>
          </a:p>
        </p:txBody>
      </p:sp>
    </p:spTree>
    <p:extLst>
      <p:ext uri="{BB962C8B-B14F-4D97-AF65-F5344CB8AC3E}">
        <p14:creationId xmlns:p14="http://schemas.microsoft.com/office/powerpoint/2010/main" val="120060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A0ACA68-5470-3E66-7F79-E95E3DAC4399}"/>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ACE9A3CE-E359-2B9F-0193-6D9B52288C5E}"/>
              </a:ext>
            </a:extLst>
          </p:cNvPr>
          <p:cNvSpPr>
            <a:spLocks noGrp="1"/>
          </p:cNvSpPr>
          <p:nvPr>
            <p:ph sz="half" idx="1"/>
          </p:nvPr>
        </p:nvSpPr>
        <p:spPr>
          <a:xfrm>
            <a:off x="6286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443EDB92-9F7D-54A6-E0DF-1D0912851E19}"/>
              </a:ext>
            </a:extLst>
          </p:cNvPr>
          <p:cNvSpPr>
            <a:spLocks noGrp="1"/>
          </p:cNvSpPr>
          <p:nvPr>
            <p:ph sz="half" idx="2"/>
          </p:nvPr>
        </p:nvSpPr>
        <p:spPr>
          <a:xfrm>
            <a:off x="46291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5FB07CE7-8EBD-CCFE-A839-87E1961A32D0}"/>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6" name="Chỗ dành sẵn cho Chân trang 5">
            <a:extLst>
              <a:ext uri="{FF2B5EF4-FFF2-40B4-BE49-F238E27FC236}">
                <a16:creationId xmlns:a16="http://schemas.microsoft.com/office/drawing/2014/main" id="{3B4EA13C-F76B-AFDD-6B95-714355B77E9B}"/>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9063180A-ECC0-FA90-FC8A-2022E5C95B03}"/>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158375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DD864DA-837C-FE55-AD6C-4683B8D1314B}"/>
              </a:ext>
            </a:extLst>
          </p:cNvPr>
          <p:cNvSpPr>
            <a:spLocks noGrp="1"/>
          </p:cNvSpPr>
          <p:nvPr>
            <p:ph type="title"/>
          </p:nvPr>
        </p:nvSpPr>
        <p:spPr>
          <a:xfrm>
            <a:off x="629841" y="365126"/>
            <a:ext cx="78867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0429A101-59B0-1260-49F9-E482DC030A2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860E38F7-8B76-32D9-2046-47317F052F78}"/>
              </a:ext>
            </a:extLst>
          </p:cNvPr>
          <p:cNvSpPr>
            <a:spLocks noGrp="1"/>
          </p:cNvSpPr>
          <p:nvPr>
            <p:ph sz="half" idx="2"/>
          </p:nvPr>
        </p:nvSpPr>
        <p:spPr>
          <a:xfrm>
            <a:off x="629842" y="2505075"/>
            <a:ext cx="3868340"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3BDD4A74-B817-F746-F125-EBC7D781DFC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6B11F398-21FD-41A4-B1F6-64BCFD7A4439}"/>
              </a:ext>
            </a:extLst>
          </p:cNvPr>
          <p:cNvSpPr>
            <a:spLocks noGrp="1"/>
          </p:cNvSpPr>
          <p:nvPr>
            <p:ph sz="quarter" idx="4"/>
          </p:nvPr>
        </p:nvSpPr>
        <p:spPr>
          <a:xfrm>
            <a:off x="4629150" y="2505075"/>
            <a:ext cx="3887391"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7739094F-7F24-4D6E-FA15-C066C4BC434A}"/>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8" name="Chỗ dành sẵn cho Chân trang 7">
            <a:extLst>
              <a:ext uri="{FF2B5EF4-FFF2-40B4-BE49-F238E27FC236}">
                <a16:creationId xmlns:a16="http://schemas.microsoft.com/office/drawing/2014/main" id="{40ACA933-8534-1F34-A217-3D38E4E7522A}"/>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4C530E6C-466A-5882-BBDB-D1305D1B08C3}"/>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2320343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C800A28-6D34-AD78-3CBD-C7E477AD99AB}"/>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6BC9AE96-3D37-24AF-294C-3A96195B3B99}"/>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4" name="Chỗ dành sẵn cho Chân trang 3">
            <a:extLst>
              <a:ext uri="{FF2B5EF4-FFF2-40B4-BE49-F238E27FC236}">
                <a16:creationId xmlns:a16="http://schemas.microsoft.com/office/drawing/2014/main" id="{B513C7E5-40C3-D325-F1C1-56F9E0CB55BA}"/>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5F31C5B1-5D6A-04C1-1BD7-B71C19F2F763}"/>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271734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AD5F5979-BC70-1155-049C-0AD16DBF8B77}"/>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3" name="Chỗ dành sẵn cho Chân trang 2">
            <a:extLst>
              <a:ext uri="{FF2B5EF4-FFF2-40B4-BE49-F238E27FC236}">
                <a16:creationId xmlns:a16="http://schemas.microsoft.com/office/drawing/2014/main" id="{1CCFB156-D224-A04B-F686-AFF592140BB1}"/>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814307CF-56F6-316E-D0B2-525E03AE1FF1}"/>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399214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3756BDE-4BB9-312A-0909-F73D04D30C9D}"/>
              </a:ext>
            </a:extLst>
          </p:cNvPr>
          <p:cNvSpPr>
            <a:spLocks noGrp="1"/>
          </p:cNvSpPr>
          <p:nvPr>
            <p:ph type="title"/>
          </p:nvPr>
        </p:nvSpPr>
        <p:spPr>
          <a:xfrm>
            <a:off x="629841" y="457200"/>
            <a:ext cx="2949178" cy="1600200"/>
          </a:xfrm>
        </p:spPr>
        <p:txBody>
          <a:bodyPr anchor="b"/>
          <a:lstStyle>
            <a:lvl1pPr>
              <a:defRPr sz="24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0F0016ED-B471-3E86-1C16-3BBA4CE70C0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D06E6EDC-F9D4-5AFC-107D-E188E5E100A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3DB78C1F-077D-F6FF-9EAA-D6C2A3C1ED01}"/>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6" name="Chỗ dành sẵn cho Chân trang 5">
            <a:extLst>
              <a:ext uri="{FF2B5EF4-FFF2-40B4-BE49-F238E27FC236}">
                <a16:creationId xmlns:a16="http://schemas.microsoft.com/office/drawing/2014/main" id="{2F59EA6C-F582-4806-859B-381FA3038300}"/>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F6649DAF-9FA0-2CAB-6001-7A3F153681F5}"/>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193885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4440375-D102-1C3A-6645-C2AF8D8EAAE2}"/>
              </a:ext>
            </a:extLst>
          </p:cNvPr>
          <p:cNvSpPr>
            <a:spLocks noGrp="1"/>
          </p:cNvSpPr>
          <p:nvPr>
            <p:ph type="title"/>
          </p:nvPr>
        </p:nvSpPr>
        <p:spPr>
          <a:xfrm>
            <a:off x="629841" y="457200"/>
            <a:ext cx="2949178" cy="1600200"/>
          </a:xfrm>
        </p:spPr>
        <p:txBody>
          <a:bodyPr anchor="b"/>
          <a:lstStyle>
            <a:lvl1pPr>
              <a:defRPr sz="24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1E14AC21-5E49-B0D8-E45A-1DBB9D2EC14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Chỗ dành sẵn cho Văn bản 3">
            <a:extLst>
              <a:ext uri="{FF2B5EF4-FFF2-40B4-BE49-F238E27FC236}">
                <a16:creationId xmlns:a16="http://schemas.microsoft.com/office/drawing/2014/main" id="{C90F1568-2C38-44AB-3EAF-95DC270B885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5AC302E4-E5BC-CBEA-0813-538243116A92}"/>
              </a:ext>
            </a:extLst>
          </p:cNvPr>
          <p:cNvSpPr>
            <a:spLocks noGrp="1"/>
          </p:cNvSpPr>
          <p:nvPr>
            <p:ph type="dt" sz="half" idx="10"/>
          </p:nvPr>
        </p:nvSpPr>
        <p:spPr/>
        <p:txBody>
          <a:bodyPr/>
          <a:lstStyle/>
          <a:p>
            <a:fld id="{F025D61A-240B-459A-B567-0B377C560474}" type="datetimeFigureOut">
              <a:rPr lang="en-US" smtClean="0"/>
              <a:t>11/25/2022</a:t>
            </a:fld>
            <a:endParaRPr lang="en-US"/>
          </a:p>
        </p:txBody>
      </p:sp>
      <p:sp>
        <p:nvSpPr>
          <p:cNvPr id="6" name="Chỗ dành sẵn cho Chân trang 5">
            <a:extLst>
              <a:ext uri="{FF2B5EF4-FFF2-40B4-BE49-F238E27FC236}">
                <a16:creationId xmlns:a16="http://schemas.microsoft.com/office/drawing/2014/main" id="{E1B4CB22-9CB7-9DE5-ED6E-F28233B03BB4}"/>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F1053D02-BCD5-36AC-E89B-3B1BD1C7021A}"/>
              </a:ext>
            </a:extLst>
          </p:cNvPr>
          <p:cNvSpPr>
            <a:spLocks noGrp="1"/>
          </p:cNvSpPr>
          <p:nvPr>
            <p:ph type="sldNum" sz="quarter" idx="12"/>
          </p:nvPr>
        </p:nvSpPr>
        <p:spPr/>
        <p:txBody>
          <a:bodyPr/>
          <a:lstStyle/>
          <a:p>
            <a:fld id="{BAD59FEE-3755-4E0F-952A-89A8F26E4C6D}" type="slidenum">
              <a:rPr lang="en-US" smtClean="0"/>
              <a:t>‹#›</a:t>
            </a:fld>
            <a:endParaRPr lang="en-US"/>
          </a:p>
        </p:txBody>
      </p:sp>
    </p:spTree>
    <p:extLst>
      <p:ext uri="{BB962C8B-B14F-4D97-AF65-F5344CB8AC3E}">
        <p14:creationId xmlns:p14="http://schemas.microsoft.com/office/powerpoint/2010/main" val="9457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16B33BA2-05A0-0476-70F3-546CD8A246D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69BD34A5-D4B6-A5BE-B0A9-80328AF2E9E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749977BF-87B7-D9B1-8E4C-A71FA49926C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025D61A-240B-459A-B567-0B377C560474}" type="datetimeFigureOut">
              <a:rPr lang="en-US" smtClean="0"/>
              <a:t>11/25/2022</a:t>
            </a:fld>
            <a:endParaRPr lang="en-US"/>
          </a:p>
        </p:txBody>
      </p:sp>
      <p:sp>
        <p:nvSpPr>
          <p:cNvPr id="5" name="Chỗ dành sẵn cho Chân trang 4">
            <a:extLst>
              <a:ext uri="{FF2B5EF4-FFF2-40B4-BE49-F238E27FC236}">
                <a16:creationId xmlns:a16="http://schemas.microsoft.com/office/drawing/2014/main" id="{A21B2A01-33EA-2552-5B9D-3DAF3305DA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D3A89E3B-73C0-9D8B-2C6A-915AD42520B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D59FEE-3755-4E0F-952A-89A8F26E4C6D}" type="slidenum">
              <a:rPr lang="en-US" smtClean="0"/>
              <a:t>‹#›</a:t>
            </a:fld>
            <a:endParaRPr lang="en-US"/>
          </a:p>
        </p:txBody>
      </p:sp>
    </p:spTree>
    <p:extLst>
      <p:ext uri="{BB962C8B-B14F-4D97-AF65-F5344CB8AC3E}">
        <p14:creationId xmlns:p14="http://schemas.microsoft.com/office/powerpoint/2010/main" val="332442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D79112-8949-428D-8E82-FFE341EF0131}" type="datetimeFigureOut">
              <a:rPr lang="en-US" smtClean="0"/>
              <a:t>11/25/2022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3EA8D-EB9E-4399-B8BE-F050C2CB68D1}" type="slidenum">
              <a:rPr lang="en-US" smtClean="0"/>
              <a:t>‹#›</a:t>
            </a:fld>
            <a:endParaRPr lang="en-US"/>
          </a:p>
        </p:txBody>
      </p:sp>
    </p:spTree>
    <p:extLst>
      <p:ext uri="{BB962C8B-B14F-4D97-AF65-F5344CB8AC3E}">
        <p14:creationId xmlns:p14="http://schemas.microsoft.com/office/powerpoint/2010/main" val="4247498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1807E75-3C9C-4129-BEE7-5D3362AFF276}" type="datetimeFigureOut">
              <a:rPr lang="en-US" smtClean="0"/>
              <a:t>11/25/2022</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E6728B-415A-46E2-8EA5-90997E780454}" type="slidenum">
              <a:rPr lang="en-US" smtClean="0"/>
              <a:t>‹#›</a:t>
            </a:fld>
            <a:endParaRPr lang="en-US"/>
          </a:p>
        </p:txBody>
      </p:sp>
    </p:spTree>
    <p:extLst>
      <p:ext uri="{BB962C8B-B14F-4D97-AF65-F5344CB8AC3E}">
        <p14:creationId xmlns:p14="http://schemas.microsoft.com/office/powerpoint/2010/main" val="289252863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30.xml"/><Relationship Id="rId7" Type="http://schemas.openxmlformats.org/officeDocument/2006/relationships/image" Target="../media/image6.wm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15" y="41294"/>
            <a:ext cx="9018481"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all" spc="0" normalizeH="0" baseline="0" noProof="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uLnTx/>
                <a:uFillTx/>
                <a:latin typeface="Arial" pitchFamily="34" charset="0"/>
                <a:ea typeface="+mn-ea"/>
                <a:cs typeface="Arial" pitchFamily="34" charset="0"/>
              </a:rPr>
              <a:t>chủ đề 6 - chiến tranh thế giới thứ nhất (1914 - 1918)</a:t>
            </a:r>
          </a:p>
        </p:txBody>
      </p:sp>
      <p:sp>
        <p:nvSpPr>
          <p:cNvPr id="7" name="Text Box 24"/>
          <p:cNvSpPr txBox="1">
            <a:spLocks noChangeArrowheads="1"/>
          </p:cNvSpPr>
          <p:nvPr/>
        </p:nvSpPr>
        <p:spPr bwMode="auto">
          <a:xfrm>
            <a:off x="215242" y="908720"/>
            <a:ext cx="8821254" cy="430887"/>
          </a:xfrm>
          <a:prstGeom prst="rect">
            <a:avLst/>
          </a:prstGeom>
          <a:noFill/>
          <a:ln>
            <a:noFill/>
          </a:ln>
          <a:effectLst/>
          <a:extLst>
            <a:ext uri="{909E8E84-426E-40DD-AFC4-6F175D3DCCD1}">
              <a14:hiddenFill xmlns:a14="http://schemas.microsoft.com/office/drawing/2010/main">
                <a:gradFill rotWithShape="1">
                  <a:gsLst>
                    <a:gs pos="0">
                      <a:schemeClr val="accent1"/>
                    </a:gs>
                    <a:gs pos="100000">
                      <a:schemeClr val="bg1"/>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b="1">
                <a:solidFill>
                  <a:srgbClr val="C00000"/>
                </a:solidFill>
                <a:latin typeface="Times New Roman" pitchFamily="18" charset="0"/>
                <a:cs typeface="Arial" pitchFamily="34" charset="0"/>
              </a:defRPr>
            </a:lvl1pPr>
            <a:lvl2pPr marL="742950" indent="-285750" eaLnBrk="0" hangingPunct="0">
              <a:defRPr sz="2000" b="1">
                <a:solidFill>
                  <a:srgbClr val="C00000"/>
                </a:solidFill>
                <a:latin typeface="Times New Roman" pitchFamily="18" charset="0"/>
                <a:cs typeface="Arial" pitchFamily="34" charset="0"/>
              </a:defRPr>
            </a:lvl2pPr>
            <a:lvl3pPr marL="1143000" indent="-228600" eaLnBrk="0" hangingPunct="0">
              <a:defRPr sz="2000" b="1">
                <a:solidFill>
                  <a:srgbClr val="C00000"/>
                </a:solidFill>
                <a:latin typeface="Times New Roman" pitchFamily="18" charset="0"/>
                <a:cs typeface="Arial" pitchFamily="34" charset="0"/>
              </a:defRPr>
            </a:lvl3pPr>
            <a:lvl4pPr marL="1600200" indent="-228600" eaLnBrk="0" hangingPunct="0">
              <a:defRPr sz="2000" b="1">
                <a:solidFill>
                  <a:srgbClr val="C00000"/>
                </a:solidFill>
                <a:latin typeface="Times New Roman" pitchFamily="18" charset="0"/>
                <a:cs typeface="Arial" pitchFamily="34" charset="0"/>
              </a:defRPr>
            </a:lvl4pPr>
            <a:lvl5pPr marL="2057400" indent="-228600" eaLnBrk="0" hangingPunct="0">
              <a:defRPr sz="2000" b="1">
                <a:solidFill>
                  <a:srgbClr val="C00000"/>
                </a:solidFill>
                <a:latin typeface="Times New Roman" pitchFamily="18" charset="0"/>
                <a:cs typeface="Arial" pitchFamily="34" charset="0"/>
              </a:defRPr>
            </a:lvl5pPr>
            <a:lvl6pPr marL="2514600" indent="-228600" algn="ctr" eaLnBrk="0" fontAlgn="base" hangingPunct="0">
              <a:spcBef>
                <a:spcPct val="0"/>
              </a:spcBef>
              <a:spcAft>
                <a:spcPct val="0"/>
              </a:spcAft>
              <a:defRPr sz="2000" b="1">
                <a:solidFill>
                  <a:srgbClr val="C00000"/>
                </a:solidFill>
                <a:latin typeface="Times New Roman" pitchFamily="18" charset="0"/>
                <a:cs typeface="Arial" pitchFamily="34" charset="0"/>
              </a:defRPr>
            </a:lvl6pPr>
            <a:lvl7pPr marL="2971800" indent="-228600" algn="ctr" eaLnBrk="0" fontAlgn="base" hangingPunct="0">
              <a:spcBef>
                <a:spcPct val="0"/>
              </a:spcBef>
              <a:spcAft>
                <a:spcPct val="0"/>
              </a:spcAft>
              <a:defRPr sz="2000" b="1">
                <a:solidFill>
                  <a:srgbClr val="C00000"/>
                </a:solidFill>
                <a:latin typeface="Times New Roman" pitchFamily="18" charset="0"/>
                <a:cs typeface="Arial" pitchFamily="34" charset="0"/>
              </a:defRPr>
            </a:lvl7pPr>
            <a:lvl8pPr marL="3429000" indent="-228600" algn="ctr" eaLnBrk="0" fontAlgn="base" hangingPunct="0">
              <a:spcBef>
                <a:spcPct val="0"/>
              </a:spcBef>
              <a:spcAft>
                <a:spcPct val="0"/>
              </a:spcAft>
              <a:defRPr sz="2000" b="1">
                <a:solidFill>
                  <a:srgbClr val="C00000"/>
                </a:solidFill>
                <a:latin typeface="Times New Roman" pitchFamily="18" charset="0"/>
                <a:cs typeface="Arial" pitchFamily="34" charset="0"/>
              </a:defRPr>
            </a:lvl8pPr>
            <a:lvl9pPr marL="3886200" indent="-228600" algn="ctr" eaLnBrk="0" fontAlgn="base" hangingPunct="0">
              <a:spcBef>
                <a:spcPct val="0"/>
              </a:spcBef>
              <a:spcAft>
                <a:spcPct val="0"/>
              </a:spcAft>
              <a:defRPr sz="2000" b="1">
                <a:solidFill>
                  <a:srgbClr val="C00000"/>
                </a:solidFill>
                <a:latin typeface="Times New Roman" pitchFamily="18" charset="0"/>
                <a:cs typeface="Arial"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2200" b="1" i="0" u="none" strike="noStrike" kern="1200" cap="none" spc="0" normalizeH="0" baseline="0" noProof="0">
                <a:ln>
                  <a:noFill/>
                </a:ln>
                <a:solidFill>
                  <a:srgbClr val="660033"/>
                </a:solidFill>
                <a:effectLst/>
                <a:uLnTx/>
                <a:uFillTx/>
                <a:latin typeface="Arial" pitchFamily="34" charset="0"/>
                <a:ea typeface="+mn-ea"/>
                <a:cs typeface="Arial" pitchFamily="34" charset="0"/>
              </a:rPr>
              <a:t>III. KẾT CỤC CỦA CUỘC CHIẾN TRANH THẾ GIỚI THỨ NHẤT</a:t>
            </a:r>
          </a:p>
        </p:txBody>
      </p:sp>
      <p:sp>
        <p:nvSpPr>
          <p:cNvPr id="8" name="Explosion 2 7"/>
          <p:cNvSpPr/>
          <p:nvPr/>
        </p:nvSpPr>
        <p:spPr>
          <a:xfrm>
            <a:off x="2010513" y="1772816"/>
            <a:ext cx="5688632" cy="3787851"/>
          </a:xfrm>
          <a:prstGeom prst="irregularSeal2">
            <a:avLst/>
          </a:prstGeom>
          <a:solidFill>
            <a:schemeClr val="accent5">
              <a:lumMod val="60000"/>
              <a:lumOff val="40000"/>
            </a:schemeClr>
          </a:solidFill>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Hãy</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err="1">
                <a:ln>
                  <a:noFill/>
                </a:ln>
                <a:solidFill>
                  <a:prstClr val="black"/>
                </a:solidFill>
                <a:effectLst/>
                <a:uLnTx/>
                <a:uFillTx/>
                <a:latin typeface="Arial" pitchFamily="34" charset="0"/>
                <a:ea typeface="+mn-ea"/>
                <a:cs typeface="Arial" pitchFamily="34" charset="0"/>
              </a:rPr>
              <a:t>nêu</a:t>
            </a:r>
            <a:r>
              <a:rPr kumimoji="0" lang="en-US" sz="2400" b="0" i="0" u="none" strike="noStrike" kern="1200" cap="none" spc="0" normalizeH="0" baseline="0" noProof="0">
                <a:ln>
                  <a:noFill/>
                </a:ln>
                <a:solidFill>
                  <a:prstClr val="black"/>
                </a:solidFill>
                <a:effectLst/>
                <a:uLnTx/>
                <a:uFillTx/>
                <a:latin typeface="Arial" pitchFamily="34" charset="0"/>
                <a:ea typeface="+mn-ea"/>
                <a:cs typeface="Arial" pitchFamily="34" charset="0"/>
              </a:rPr>
              <a:t> hệ quả và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tính</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chất</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của</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chiến</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tranh</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thế</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giới</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thứ</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2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nhất</a:t>
            </a:r>
            <a:r>
              <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p:txBody>
      </p:sp>
      <p:pic>
        <p:nvPicPr>
          <p:cNvPr id="9" name="Picture 2" descr="C:\Users\Windows 10 TIMT\Downloads\HS SUY NGH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242" y="4797152"/>
            <a:ext cx="2521970" cy="1962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66605" name="Group 45"/>
          <p:cNvGraphicFramePr>
            <a:graphicFrameLocks noGrp="1"/>
          </p:cNvGraphicFramePr>
          <p:nvPr>
            <p:ph sz="half" idx="4294967295"/>
          </p:nvPr>
        </p:nvGraphicFramePr>
        <p:xfrm>
          <a:off x="1143000" y="152400"/>
          <a:ext cx="6858001" cy="6099176"/>
        </p:xfrm>
        <a:graphic>
          <a:graphicData uri="http://schemas.openxmlformats.org/drawingml/2006/table">
            <a:tbl>
              <a:tblPr/>
              <a:tblGrid>
                <a:gridCol w="1389460">
                  <a:extLst>
                    <a:ext uri="{9D8B030D-6E8A-4147-A177-3AD203B41FA5}">
                      <a16:colId xmlns:a16="http://schemas.microsoft.com/office/drawing/2014/main" val="20000"/>
                    </a:ext>
                  </a:extLst>
                </a:gridCol>
                <a:gridCol w="3159919">
                  <a:extLst>
                    <a:ext uri="{9D8B030D-6E8A-4147-A177-3AD203B41FA5}">
                      <a16:colId xmlns:a16="http://schemas.microsoft.com/office/drawing/2014/main" val="20001"/>
                    </a:ext>
                  </a:extLst>
                </a:gridCol>
                <a:gridCol w="2308622">
                  <a:extLst>
                    <a:ext uri="{9D8B030D-6E8A-4147-A177-3AD203B41FA5}">
                      <a16:colId xmlns:a16="http://schemas.microsoft.com/office/drawing/2014/main" val="20002"/>
                    </a:ext>
                  </a:extLst>
                </a:gridCol>
              </a:tblGrid>
              <a:tr h="18288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Nước</a:t>
                      </a:r>
                      <a:endPar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endParaRP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Thiệt</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hại</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về</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người</a:t>
                      </a:r>
                      <a:endPar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triệu</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người</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Thiệt</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hại</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về</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của</a:t>
                      </a:r>
                      <a:endPar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a:t>
                      </a:r>
                      <a:r>
                        <a:rPr kumimoji="0" lang="en-US" sz="3200" b="0" i="0" u="none" strike="noStrike" cap="none" normalizeH="0" baseline="0" dirty="0" err="1">
                          <a:ln>
                            <a:noFill/>
                          </a:ln>
                          <a:solidFill>
                            <a:srgbClr val="000099"/>
                          </a:solidFill>
                          <a:effectLst>
                            <a:outerShdw blurRad="38100" dist="38100" dir="2700000" algn="tl">
                              <a:srgbClr val="C0C0C0"/>
                            </a:outerShdw>
                          </a:effectLst>
                          <a:latin typeface="Arial" pitchFamily="34" charset="0"/>
                          <a:cs typeface="Arial" pitchFamily="34" charset="0"/>
                        </a:rPr>
                        <a:t>triệu</a:t>
                      </a: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 USD)</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13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Nga</a:t>
                      </a: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2,3</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7 658</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97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Pháp</a:t>
                      </a: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1,4</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11 208</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13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Anh</a:t>
                      </a: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0,7</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24 143</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97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Mĩ</a:t>
                      </a: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0,08</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17 337</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13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Đức</a:t>
                      </a: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2,0</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19 994</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1122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Áo - Hung</a:t>
                      </a:r>
                    </a:p>
                  </a:txBody>
                  <a:tcPr marL="68580" marR="685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a:ln>
                            <a:noFill/>
                          </a:ln>
                          <a:solidFill>
                            <a:srgbClr val="000099"/>
                          </a:solidFill>
                          <a:effectLst>
                            <a:outerShdw blurRad="38100" dist="38100" dir="2700000" algn="tl">
                              <a:srgbClr val="C0C0C0"/>
                            </a:outerShdw>
                          </a:effectLst>
                          <a:latin typeface="Arial" pitchFamily="34" charset="0"/>
                          <a:cs typeface="Arial" pitchFamily="34" charset="0"/>
                        </a:rPr>
                        <a:t>1,4</a:t>
                      </a: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tabLst/>
                      </a:pPr>
                      <a:r>
                        <a:rPr kumimoji="0" lang="en-US" sz="3200" b="0" i="0" u="none" strike="noStrike" cap="none" normalizeH="0" baseline="0" dirty="0">
                          <a:ln>
                            <a:noFill/>
                          </a:ln>
                          <a:solidFill>
                            <a:srgbClr val="000099"/>
                          </a:solidFill>
                          <a:effectLst>
                            <a:outerShdw blurRad="38100" dist="38100" dir="2700000" algn="tl">
                              <a:srgbClr val="C0C0C0"/>
                            </a:outerShdw>
                          </a:effectLst>
                          <a:latin typeface="Arial" pitchFamily="34" charset="0"/>
                          <a:cs typeface="Arial" pitchFamily="34" charset="0"/>
                        </a:rPr>
                        <a:t>5 499</a:t>
                      </a:r>
                    </a:p>
                  </a:txBody>
                  <a:tcPr marL="68580" marR="685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66596" name="Rectangle 53"/>
          <p:cNvSpPr>
            <a:spLocks/>
          </p:cNvSpPr>
          <p:nvPr/>
        </p:nvSpPr>
        <p:spPr bwMode="auto">
          <a:xfrm>
            <a:off x="1043608" y="6248402"/>
            <a:ext cx="7200800" cy="609598"/>
          </a:xfrm>
          <a:prstGeom prst="rect">
            <a:avLst/>
          </a:prstGeom>
          <a:solidFill>
            <a:schemeClr val="bg1"/>
          </a:solidFill>
          <a:ln w="9525">
            <a:solidFill>
              <a:srgbClr val="CC66FF"/>
            </a:solidFill>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Bảng thống kê thiệt hại do chiến tranh thế giới thứ nhất gây ra</a:t>
            </a:r>
          </a:p>
        </p:txBody>
      </p:sp>
    </p:spTree>
    <p:extLst>
      <p:ext uri="{BB962C8B-B14F-4D97-AF65-F5344CB8AC3E}">
        <p14:creationId xmlns:p14="http://schemas.microsoft.com/office/powerpoint/2010/main" val="95777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AutoShape 10"/>
          <p:cNvSpPr>
            <a:spLocks noChangeArrowheads="1"/>
          </p:cNvSpPr>
          <p:nvPr/>
        </p:nvSpPr>
        <p:spPr bwMode="auto">
          <a:xfrm>
            <a:off x="1314450" y="2057400"/>
            <a:ext cx="6372225" cy="2019672"/>
          </a:xfrm>
          <a:prstGeom prst="cloudCallout">
            <a:avLst>
              <a:gd name="adj1" fmla="val -44037"/>
              <a:gd name="adj2" fmla="val 98995"/>
            </a:avLst>
          </a:prstGeom>
          <a:solidFill>
            <a:schemeClr val="accent2">
              <a:lumMod val="20000"/>
              <a:lumOff val="80000"/>
            </a:schemeClr>
          </a:solidFill>
          <a:ln w="9525">
            <a:solidFill>
              <a:schemeClr val="tx1"/>
            </a:solidFill>
            <a:round/>
            <a:headEnd/>
            <a:tailEnd/>
          </a:ln>
          <a:effectLst/>
        </p:spPr>
        <p:txBody>
          <a:bodyPr anchor="ctr"/>
          <a:lstStyle>
            <a:lvl1pPr eaLnBrk="0" hangingPunct="0">
              <a:defRPr u="sng">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u="sng">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u="sng">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u="sng">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Arial" pitchFamily="34" charset="0"/>
                <a:ea typeface="+mn-ea"/>
                <a:cs typeface="Arial" pitchFamily="34" charset="0"/>
              </a:rPr>
              <a:t>Qua bảng</a:t>
            </a:r>
            <a:r>
              <a:rPr kumimoji="0" lang="en-US" altLang="en-US" sz="2100" b="1" i="0" u="none" strike="noStrike" kern="1200" cap="none" spc="0" normalizeH="0" noProof="0">
                <a:ln>
                  <a:noFill/>
                </a:ln>
                <a:solidFill>
                  <a:prstClr val="black"/>
                </a:solidFill>
                <a:effectLst/>
                <a:uLnTx/>
                <a:uFillTx/>
                <a:latin typeface="Arial" pitchFamily="34" charset="0"/>
                <a:ea typeface="+mn-ea"/>
                <a:cs typeface="Arial" pitchFamily="34" charset="0"/>
              </a:rPr>
              <a:t> thống kê thiệt hại do chiến tranh thế giới thứ nhất gây ra, em có nhận xét gì về hậu quả của chiến tranh</a:t>
            </a:r>
            <a:r>
              <a:rPr kumimoji="0" lang="en-US" altLang="en-US" sz="2100" b="1" i="0" u="none" strike="noStrike" kern="1200" cap="none" spc="0" normalizeH="0" baseline="0" noProof="0">
                <a:ln>
                  <a:noFill/>
                </a:ln>
                <a:solidFill>
                  <a:prstClr val="black"/>
                </a:solidFill>
                <a:effectLst/>
                <a:uLnTx/>
                <a:uFillTx/>
                <a:latin typeface="Arial" pitchFamily="34" charset="0"/>
                <a:ea typeface="+mn-ea"/>
                <a:cs typeface="Arial" pitchFamily="34" charset="0"/>
              </a:rPr>
              <a:t>?</a:t>
            </a:r>
          </a:p>
        </p:txBody>
      </p:sp>
    </p:spTree>
    <p:extLst>
      <p:ext uri="{BB962C8B-B14F-4D97-AF65-F5344CB8AC3E}">
        <p14:creationId xmlns:p14="http://schemas.microsoft.com/office/powerpoint/2010/main" val="36531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AutoShape 10"/>
          <p:cNvSpPr>
            <a:spLocks noChangeArrowheads="1"/>
          </p:cNvSpPr>
          <p:nvPr/>
        </p:nvSpPr>
        <p:spPr bwMode="auto">
          <a:xfrm>
            <a:off x="1314450" y="2057400"/>
            <a:ext cx="6372225" cy="2019672"/>
          </a:xfrm>
          <a:prstGeom prst="cloudCallout">
            <a:avLst>
              <a:gd name="adj1" fmla="val -44037"/>
              <a:gd name="adj2" fmla="val 98995"/>
            </a:avLst>
          </a:prstGeom>
          <a:solidFill>
            <a:schemeClr val="accent2">
              <a:lumMod val="20000"/>
              <a:lumOff val="80000"/>
            </a:schemeClr>
          </a:solidFill>
          <a:ln w="9525">
            <a:solidFill>
              <a:schemeClr val="tx1"/>
            </a:solidFill>
            <a:round/>
            <a:headEnd/>
            <a:tailEnd/>
          </a:ln>
          <a:effectLst/>
        </p:spPr>
        <p:txBody>
          <a:bodyPr anchor="ctr"/>
          <a:lstStyle>
            <a:lvl1pPr eaLnBrk="0" hangingPunct="0">
              <a:defRPr u="sng">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u="sng">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u="sng">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u="sng">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u="sng">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Arial" pitchFamily="34" charset="0"/>
                <a:ea typeface="+mn-ea"/>
                <a:cs typeface="Arial" pitchFamily="34" charset="0"/>
              </a:rPr>
              <a:t>Vì sao chiến tranh thế giới nhất mang tính chất đế quốc phi nghĩa?</a:t>
            </a:r>
          </a:p>
        </p:txBody>
      </p:sp>
    </p:spTree>
    <p:extLst>
      <p:ext uri="{BB962C8B-B14F-4D97-AF65-F5344CB8AC3E}">
        <p14:creationId xmlns:p14="http://schemas.microsoft.com/office/powerpoint/2010/main" val="80202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8"/>
          <p:cNvGrpSpPr>
            <a:grpSpLocks/>
          </p:cNvGrpSpPr>
          <p:nvPr/>
        </p:nvGrpSpPr>
        <p:grpSpPr bwMode="auto">
          <a:xfrm rot="5400000">
            <a:off x="5887046" y="3879652"/>
            <a:ext cx="2163366" cy="2128838"/>
            <a:chOff x="3936" y="-15"/>
            <a:chExt cx="1817" cy="1788"/>
          </a:xfrm>
        </p:grpSpPr>
        <p:pic>
          <p:nvPicPr>
            <p:cNvPr id="25620" name="Picture 9" descr="hoa-h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7060206">
              <a:off x="5200" y="58"/>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1" name="Picture 10" descr="hoa-da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7" y="-15"/>
              <a:ext cx="216" cy="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2" name="Picture 11" descr="hoa-da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36" y="7"/>
              <a:ext cx="175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5603" name="Group 12"/>
          <p:cNvGrpSpPr>
            <a:grpSpLocks/>
          </p:cNvGrpSpPr>
          <p:nvPr/>
        </p:nvGrpSpPr>
        <p:grpSpPr bwMode="auto">
          <a:xfrm rot="10800000">
            <a:off x="1176338" y="3879056"/>
            <a:ext cx="2163366" cy="2128838"/>
            <a:chOff x="3936" y="-15"/>
            <a:chExt cx="1817" cy="1788"/>
          </a:xfrm>
        </p:grpSpPr>
        <p:pic>
          <p:nvPicPr>
            <p:cNvPr id="25617" name="Picture 13" descr="hoa-h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7060206">
              <a:off x="5200" y="58"/>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8" name="Picture 14" descr="hoa-da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7" y="-15"/>
              <a:ext cx="216" cy="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9" name="Picture 15" descr="hoa-da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36" y="7"/>
              <a:ext cx="175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5604" name="Group 16"/>
          <p:cNvGrpSpPr>
            <a:grpSpLocks/>
          </p:cNvGrpSpPr>
          <p:nvPr/>
        </p:nvGrpSpPr>
        <p:grpSpPr bwMode="auto">
          <a:xfrm>
            <a:off x="5815013" y="853678"/>
            <a:ext cx="2163366" cy="2128838"/>
            <a:chOff x="3936" y="-15"/>
            <a:chExt cx="1817" cy="1788"/>
          </a:xfrm>
        </p:grpSpPr>
        <p:pic>
          <p:nvPicPr>
            <p:cNvPr id="25614" name="Picture 17" descr="hoa-h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7060206">
              <a:off x="5200" y="58"/>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5" name="Picture 18" descr="hoa-da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7" y="-15"/>
              <a:ext cx="216" cy="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6" name="Picture 19" descr="hoa-da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36" y="7"/>
              <a:ext cx="175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5605" name="Group 20"/>
          <p:cNvGrpSpPr>
            <a:grpSpLocks/>
          </p:cNvGrpSpPr>
          <p:nvPr/>
        </p:nvGrpSpPr>
        <p:grpSpPr bwMode="auto">
          <a:xfrm rot="-5400000">
            <a:off x="1125736" y="893564"/>
            <a:ext cx="2163366" cy="2128838"/>
            <a:chOff x="3936" y="-15"/>
            <a:chExt cx="1817" cy="1788"/>
          </a:xfrm>
        </p:grpSpPr>
        <p:pic>
          <p:nvPicPr>
            <p:cNvPr id="25611" name="Picture 21" descr="hoa-hong"/>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7060206">
              <a:off x="5200" y="58"/>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2" name="Picture 22" descr="hoa-da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7" y="-15"/>
              <a:ext cx="216" cy="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3" name="Picture 23" descr="hoa-da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36" y="7"/>
              <a:ext cx="175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2050" name="Text Box 18"/>
          <p:cNvSpPr txBox="1">
            <a:spLocks noChangeArrowheads="1"/>
          </p:cNvSpPr>
          <p:nvPr/>
        </p:nvSpPr>
        <p:spPr bwMode="auto">
          <a:xfrm>
            <a:off x="1428750" y="2914650"/>
            <a:ext cx="1828800" cy="2336024"/>
          </a:xfrm>
          <a:prstGeom prst="rect">
            <a:avLst/>
          </a:prstGeom>
          <a:noFill/>
          <a:ln w="66675" cap="rnd">
            <a:solidFill>
              <a:srgbClr val="008000"/>
            </a:solidFill>
            <a:prstDash val="sysDot"/>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685800">
              <a:lnSpc>
                <a:spcPct val="90000"/>
              </a:lnSpc>
            </a:pPr>
            <a:r>
              <a:rPr lang="en-US" sz="4050" b="1">
                <a:solidFill>
                  <a:srgbClr val="FF0000"/>
                </a:solidFill>
                <a:latin typeface="Times New Roman" pitchFamily="18" charset="0"/>
              </a:rPr>
              <a:t>Hướng dẫn </a:t>
            </a:r>
          </a:p>
          <a:p>
            <a:pPr defTabSz="685800">
              <a:lnSpc>
                <a:spcPct val="90000"/>
              </a:lnSpc>
            </a:pPr>
            <a:r>
              <a:rPr lang="en-US" sz="4050" b="1">
                <a:solidFill>
                  <a:srgbClr val="FF0000"/>
                </a:solidFill>
                <a:latin typeface="Times New Roman" pitchFamily="18" charset="0"/>
              </a:rPr>
              <a:t>về </a:t>
            </a:r>
          </a:p>
          <a:p>
            <a:pPr defTabSz="685800">
              <a:lnSpc>
                <a:spcPct val="90000"/>
              </a:lnSpc>
            </a:pPr>
            <a:r>
              <a:rPr lang="en-US" sz="4050" b="1">
                <a:solidFill>
                  <a:srgbClr val="FF0000"/>
                </a:solidFill>
                <a:latin typeface="Times New Roman" pitchFamily="18" charset="0"/>
              </a:rPr>
              <a:t>nhà</a:t>
            </a:r>
            <a:endParaRPr lang="en-US" sz="4050" b="1">
              <a:solidFill>
                <a:srgbClr val="FF0000"/>
              </a:solidFill>
              <a:latin typeface=".VnMysticalH" pitchFamily="34" charset="0"/>
            </a:endParaRPr>
          </a:p>
        </p:txBody>
      </p:sp>
      <p:pic>
        <p:nvPicPr>
          <p:cNvPr id="172051" name="Picture 19" descr="BACK03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408115">
            <a:off x="3371850" y="1200151"/>
            <a:ext cx="4171950" cy="4485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2052" name="Text Box 20"/>
          <p:cNvSpPr txBox="1">
            <a:spLocks noChangeArrowheads="1"/>
          </p:cNvSpPr>
          <p:nvPr/>
        </p:nvSpPr>
        <p:spPr bwMode="auto">
          <a:xfrm rot="1058925">
            <a:off x="4251724" y="1854311"/>
            <a:ext cx="286940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defTabSz="685800"/>
            <a:r>
              <a:rPr lang="en-US" sz="2400" b="1" i="1">
                <a:solidFill>
                  <a:prstClr val="black"/>
                </a:solidFill>
                <a:latin typeface="Times New Roman" panose="02020603050405020304" pitchFamily="18" charset="0"/>
                <a:cs typeface="Times New Roman" panose="02020603050405020304" pitchFamily="18" charset="0"/>
              </a:rPr>
              <a:t>Học sinh đọc sách giáo khoa để trả lời các câu hỏi, tham khảo thêm sách, tra cứu Google để biết thêm những từ mới và các thông tin liên quan.</a:t>
            </a:r>
            <a:endParaRPr lang="en-US" sz="2250" b="1" i="1">
              <a:solidFill>
                <a:srgbClr val="000066"/>
              </a:solidFill>
            </a:endParaRPr>
          </a:p>
        </p:txBody>
      </p:sp>
      <p:sp>
        <p:nvSpPr>
          <p:cNvPr id="25609" name="Text Box 21"/>
          <p:cNvSpPr txBox="1">
            <a:spLocks noChangeArrowheads="1"/>
          </p:cNvSpPr>
          <p:nvPr/>
        </p:nvSpPr>
        <p:spPr bwMode="auto">
          <a:xfrm>
            <a:off x="1428750" y="1257300"/>
            <a:ext cx="1485900" cy="14773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685800">
              <a:spcBef>
                <a:spcPct val="50000"/>
              </a:spcBef>
            </a:pPr>
            <a:r>
              <a:rPr lang="en-US" sz="9000" b="1">
                <a:solidFill>
                  <a:prstClr val="black"/>
                </a:solidFill>
                <a:sym typeface="Webdings" pitchFamily="18" charset="2"/>
              </a:rPr>
              <a:t></a:t>
            </a:r>
          </a:p>
        </p:txBody>
      </p:sp>
      <p:pic>
        <p:nvPicPr>
          <p:cNvPr id="2" name="78EB3866.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8">
            <a:extLst>
              <a:ext uri="{28A0092B-C50C-407E-A947-70E740481C1C}">
                <a14:useLocalDpi xmlns:a14="http://schemas.microsoft.com/office/drawing/2010/main" val="0"/>
              </a:ext>
            </a:extLst>
          </a:blip>
          <a:srcRect/>
          <a:stretch>
            <a:fillRect/>
          </a:stretch>
        </p:blipFill>
        <p:spPr bwMode="auto">
          <a:xfrm>
            <a:off x="7429500" y="542925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759193"/>
      </p:ext>
    </p:extLst>
  </p:cSld>
  <p:clrMapOvr>
    <a:masterClrMapping/>
  </p:clrMapOvr>
  <p:transition spd="slow" advTm="1273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par>
                          <p:cTn id="7" fill="hold" nodeType="afterGroup">
                            <p:stCondLst>
                              <p:cond delay="0"/>
                            </p:stCondLst>
                            <p:childTnLst>
                              <p:par>
                                <p:cTn id="8" presetID="5" presetClass="entr" presetSubtype="10" fill="hold" grpId="0" nodeType="afterEffect">
                                  <p:stCondLst>
                                    <p:cond delay="0"/>
                                  </p:stCondLst>
                                  <p:childTnLst>
                                    <p:set>
                                      <p:cBhvr>
                                        <p:cTn id="9" dur="1" fill="hold">
                                          <p:stCondLst>
                                            <p:cond delay="0"/>
                                          </p:stCondLst>
                                        </p:cTn>
                                        <p:tgtEl>
                                          <p:spTgt spid="172050"/>
                                        </p:tgtEl>
                                        <p:attrNameLst>
                                          <p:attrName>style.visibility</p:attrName>
                                        </p:attrNameLst>
                                      </p:cBhvr>
                                      <p:to>
                                        <p:strVal val="visible"/>
                                      </p:to>
                                    </p:set>
                                    <p:animEffect transition="in" filter="checkerboard(across)">
                                      <p:cBhvr>
                                        <p:cTn id="10" dur="500"/>
                                        <p:tgtEl>
                                          <p:spTgt spid="172050"/>
                                        </p:tgtEl>
                                      </p:cBhvr>
                                    </p:animEffect>
                                  </p:childTnLst>
                                </p:cTn>
                              </p:par>
                            </p:childTnLst>
                          </p:cTn>
                        </p:par>
                        <p:par>
                          <p:cTn id="11" fill="hold" nodeType="afterGroup">
                            <p:stCondLst>
                              <p:cond delay="500"/>
                            </p:stCondLst>
                            <p:childTnLst>
                              <p:par>
                                <p:cTn id="12" presetID="25" presetClass="entr" presetSubtype="0" fill="hold" nodeType="afterEffect">
                                  <p:stCondLst>
                                    <p:cond delay="0"/>
                                  </p:stCondLst>
                                  <p:childTnLst>
                                    <p:set>
                                      <p:cBhvr>
                                        <p:cTn id="13" dur="1" fill="hold">
                                          <p:stCondLst>
                                            <p:cond delay="0"/>
                                          </p:stCondLst>
                                        </p:cTn>
                                        <p:tgtEl>
                                          <p:spTgt spid="172051"/>
                                        </p:tgtEl>
                                        <p:attrNameLst>
                                          <p:attrName>style.visibility</p:attrName>
                                        </p:attrNameLst>
                                      </p:cBhvr>
                                      <p:to>
                                        <p:strVal val="visible"/>
                                      </p:to>
                                    </p:set>
                                    <p:anim calcmode="lin" valueType="num">
                                      <p:cBhvr>
                                        <p:cTn id="14" dur="1000" decel="50000" fill="hold">
                                          <p:stCondLst>
                                            <p:cond delay="0"/>
                                          </p:stCondLst>
                                        </p:cTn>
                                        <p:tgtEl>
                                          <p:spTgt spid="172051"/>
                                        </p:tgtEl>
                                        <p:attrNameLst>
                                          <p:attrName>style.rotation</p:attrName>
                                        </p:attrNameLst>
                                      </p:cBhvr>
                                      <p:tavLst>
                                        <p:tav tm="0">
                                          <p:val>
                                            <p:fltVal val="-90"/>
                                          </p:val>
                                        </p:tav>
                                        <p:tav tm="100000">
                                          <p:val>
                                            <p:fltVal val="0"/>
                                          </p:val>
                                        </p:tav>
                                      </p:tavLst>
                                    </p:anim>
                                    <p:anim calcmode="lin" valueType="num">
                                      <p:cBhvr>
                                        <p:cTn id="15" dur="1000" decel="50000" fill="hold">
                                          <p:stCondLst>
                                            <p:cond delay="0"/>
                                          </p:stCondLst>
                                        </p:cTn>
                                        <p:tgtEl>
                                          <p:spTgt spid="172051"/>
                                        </p:tgtEl>
                                        <p:attrNameLst>
                                          <p:attrName>ppt_w</p:attrName>
                                        </p:attrNameLst>
                                      </p:cBhvr>
                                      <p:tavLst>
                                        <p:tav tm="0">
                                          <p:val>
                                            <p:strVal val="#ppt_w"/>
                                          </p:val>
                                        </p:tav>
                                        <p:tav tm="100000">
                                          <p:val>
                                            <p:strVal val="#ppt_w*.05"/>
                                          </p:val>
                                        </p:tav>
                                      </p:tavLst>
                                    </p:anim>
                                    <p:anim calcmode="lin" valueType="num">
                                      <p:cBhvr>
                                        <p:cTn id="16" dur="1000" accel="50000" fill="hold">
                                          <p:stCondLst>
                                            <p:cond delay="1000"/>
                                          </p:stCondLst>
                                        </p:cTn>
                                        <p:tgtEl>
                                          <p:spTgt spid="172051"/>
                                        </p:tgtEl>
                                        <p:attrNameLst>
                                          <p:attrName>ppt_w</p:attrName>
                                        </p:attrNameLst>
                                      </p:cBhvr>
                                      <p:tavLst>
                                        <p:tav tm="0">
                                          <p:val>
                                            <p:strVal val="#ppt_w*.05"/>
                                          </p:val>
                                        </p:tav>
                                        <p:tav tm="100000">
                                          <p:val>
                                            <p:strVal val="#ppt_w"/>
                                          </p:val>
                                        </p:tav>
                                      </p:tavLst>
                                    </p:anim>
                                    <p:anim calcmode="lin" valueType="num">
                                      <p:cBhvr>
                                        <p:cTn id="17" dur="2000" fill="hold"/>
                                        <p:tgtEl>
                                          <p:spTgt spid="172051"/>
                                        </p:tgtEl>
                                        <p:attrNameLst>
                                          <p:attrName>ppt_h</p:attrName>
                                        </p:attrNameLst>
                                      </p:cBhvr>
                                      <p:tavLst>
                                        <p:tav tm="0">
                                          <p:val>
                                            <p:strVal val="#ppt_h"/>
                                          </p:val>
                                        </p:tav>
                                        <p:tav tm="100000">
                                          <p:val>
                                            <p:strVal val="#ppt_h"/>
                                          </p:val>
                                        </p:tav>
                                      </p:tavLst>
                                    </p:anim>
                                    <p:anim calcmode="lin" valueType="num">
                                      <p:cBhvr>
                                        <p:cTn id="18" dur="1000" decel="50000" fill="hold">
                                          <p:stCondLst>
                                            <p:cond delay="0"/>
                                          </p:stCondLst>
                                        </p:cTn>
                                        <p:tgtEl>
                                          <p:spTgt spid="172051"/>
                                        </p:tgtEl>
                                        <p:attrNameLst>
                                          <p:attrName>ppt_x</p:attrName>
                                        </p:attrNameLst>
                                      </p:cBhvr>
                                      <p:tavLst>
                                        <p:tav tm="0">
                                          <p:val>
                                            <p:strVal val="#ppt_x+.4"/>
                                          </p:val>
                                        </p:tav>
                                        <p:tav tm="100000">
                                          <p:val>
                                            <p:strVal val="#ppt_x"/>
                                          </p:val>
                                        </p:tav>
                                      </p:tavLst>
                                    </p:anim>
                                    <p:anim calcmode="lin" valueType="num">
                                      <p:cBhvr>
                                        <p:cTn id="19" dur="1000" decel="50000" fill="hold">
                                          <p:stCondLst>
                                            <p:cond delay="0"/>
                                          </p:stCondLst>
                                        </p:cTn>
                                        <p:tgtEl>
                                          <p:spTgt spid="172051"/>
                                        </p:tgtEl>
                                        <p:attrNameLst>
                                          <p:attrName>ppt_y</p:attrName>
                                        </p:attrNameLst>
                                      </p:cBhvr>
                                      <p:tavLst>
                                        <p:tav tm="0">
                                          <p:val>
                                            <p:strVal val="#ppt_y-.2"/>
                                          </p:val>
                                        </p:tav>
                                        <p:tav tm="100000">
                                          <p:val>
                                            <p:strVal val="#ppt_y+.1"/>
                                          </p:val>
                                        </p:tav>
                                      </p:tavLst>
                                    </p:anim>
                                    <p:anim calcmode="lin" valueType="num">
                                      <p:cBhvr>
                                        <p:cTn id="20" dur="1000" accel="50000" fill="hold">
                                          <p:stCondLst>
                                            <p:cond delay="1000"/>
                                          </p:stCondLst>
                                        </p:cTn>
                                        <p:tgtEl>
                                          <p:spTgt spid="172051"/>
                                        </p:tgtEl>
                                        <p:attrNameLst>
                                          <p:attrName>ppt_y</p:attrName>
                                        </p:attrNameLst>
                                      </p:cBhvr>
                                      <p:tavLst>
                                        <p:tav tm="0">
                                          <p:val>
                                            <p:strVal val="#ppt_y+.1"/>
                                          </p:val>
                                        </p:tav>
                                        <p:tav tm="100000">
                                          <p:val>
                                            <p:strVal val="#ppt_y"/>
                                          </p:val>
                                        </p:tav>
                                      </p:tavLst>
                                    </p:anim>
                                    <p:animEffect transition="in" filter="fade">
                                      <p:cBhvr>
                                        <p:cTn id="21" dur="2000" decel="50000">
                                          <p:stCondLst>
                                            <p:cond delay="0"/>
                                          </p:stCondLst>
                                        </p:cTn>
                                        <p:tgtEl>
                                          <p:spTgt spid="172051"/>
                                        </p:tgtEl>
                                      </p:cBhvr>
                                    </p:animEffect>
                                  </p:childTnLst>
                                </p:cTn>
                              </p:par>
                            </p:childTnLst>
                          </p:cTn>
                        </p:par>
                        <p:par>
                          <p:cTn id="22" fill="hold" nodeType="afterGroup">
                            <p:stCondLst>
                              <p:cond delay="250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172052"/>
                                        </p:tgtEl>
                                        <p:attrNameLst>
                                          <p:attrName>style.visibility</p:attrName>
                                        </p:attrNameLst>
                                      </p:cBhvr>
                                      <p:to>
                                        <p:strVal val="visible"/>
                                      </p:to>
                                    </p:set>
                                    <p:anim calcmode="discrete" valueType="clr">
                                      <p:cBhvr override="childStyle">
                                        <p:cTn id="25" dur="80"/>
                                        <p:tgtEl>
                                          <p:spTgt spid="172052"/>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72052"/>
                                        </p:tgtEl>
                                        <p:attrNameLst>
                                          <p:attrName>fillcolor</p:attrName>
                                        </p:attrNameLst>
                                      </p:cBhvr>
                                      <p:tavLst>
                                        <p:tav tm="0">
                                          <p:val>
                                            <p:clrVal>
                                              <a:schemeClr val="accent2"/>
                                            </p:clrVal>
                                          </p:val>
                                        </p:tav>
                                        <p:tav tm="50000">
                                          <p:val>
                                            <p:clrVal>
                                              <a:schemeClr val="hlink"/>
                                            </p:clrVal>
                                          </p:val>
                                        </p:tav>
                                      </p:tavLst>
                                    </p:anim>
                                    <p:set>
                                      <p:cBhvr>
                                        <p:cTn id="27" dur="80"/>
                                        <p:tgtEl>
                                          <p:spTgt spid="1720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28" fill="hold" display="0">
                  <p:stCondLst>
                    <p:cond delay="indefinite"/>
                  </p:stCondLst>
                  <p:endCondLst>
                    <p:cond evt="onStopAudio" delay="0">
                      <p:tgtEl>
                        <p:sldTgt/>
                      </p:tgtEl>
                    </p:cond>
                  </p:endCondLst>
                </p:cTn>
                <p:tgtEl>
                  <p:spTgt spid="2"/>
                </p:tgtEl>
              </p:cMediaNode>
            </p:audio>
          </p:childTnLst>
        </p:cTn>
      </p:par>
    </p:tnLst>
    <p:bldLst>
      <p:bldP spid="172050" grpId="0" animBg="1"/>
      <p:bldP spid="172052" grpId="0"/>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182</Words>
  <Application>Microsoft Office PowerPoint</Application>
  <PresentationFormat>Trình chiếu Trên màn hình (4:3)</PresentationFormat>
  <Paragraphs>34</Paragraphs>
  <Slides>5</Slides>
  <Notes>0</Notes>
  <HiddenSlides>0</HiddenSlides>
  <MMClips>1</MMClips>
  <ScaleCrop>false</ScaleCrop>
  <HeadingPairs>
    <vt:vector size="6" baseType="variant">
      <vt:variant>
        <vt:lpstr>Phông được Dùng</vt:lpstr>
      </vt:variant>
      <vt:variant>
        <vt:i4>6</vt:i4>
      </vt:variant>
      <vt:variant>
        <vt:lpstr>Chủ đề</vt:lpstr>
      </vt:variant>
      <vt:variant>
        <vt:i4>3</vt:i4>
      </vt:variant>
      <vt:variant>
        <vt:lpstr>Tiêu đề Bản chiếu</vt:lpstr>
      </vt:variant>
      <vt:variant>
        <vt:i4>5</vt:i4>
      </vt:variant>
    </vt:vector>
  </HeadingPairs>
  <TitlesOfParts>
    <vt:vector size="14" baseType="lpstr">
      <vt:lpstr>.VnMysticalH</vt:lpstr>
      <vt:lpstr>Arial</vt:lpstr>
      <vt:lpstr>Calibri</vt:lpstr>
      <vt:lpstr>Calibri Light</vt:lpstr>
      <vt:lpstr>Times New Roman</vt:lpstr>
      <vt:lpstr>Wingdings</vt:lpstr>
      <vt:lpstr>Chủ đề Office</vt:lpstr>
      <vt:lpstr>Office Theme</vt:lpstr>
      <vt:lpstr>1_Office Theme</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Pham Huynh Le</dc:creator>
  <cp:lastModifiedBy>Pham Huynh Le</cp:lastModifiedBy>
  <cp:revision>3</cp:revision>
  <dcterms:created xsi:type="dcterms:W3CDTF">2022-11-23T15:11:06Z</dcterms:created>
  <dcterms:modified xsi:type="dcterms:W3CDTF">2022-11-25T01:13:41Z</dcterms:modified>
</cp:coreProperties>
</file>